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4CA9-211D-914F-8F19-CCF37CC55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FC40E-BB8E-FD4A-B042-40E02AFE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A40B3-DD93-1048-8793-388791ED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8144-3571-2945-9253-BCC3E347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F71B5-3F58-6A4E-85C2-A22B5CBF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6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E6B1-5537-F746-AFA9-A3AC87B1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06562-66F4-2C40-A124-592C4E508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66DCD-BE4C-4F4A-8893-02870FC7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969F3-6317-C74F-A148-60690241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0CE7-E512-4F4E-9E97-41CC16C9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4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1E087-E703-6543-9669-078132405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AA309-ADBD-CC4C-82DE-8F8F543E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4FD51-9C08-4646-BB79-CB5E1C6F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4BB8-9719-9042-8BF0-7DFCC2A4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B2BE7-192A-AD41-97C0-8E401160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2ED7-6D58-334F-B21F-F0D8C7EA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6F8D4-46CA-C441-BDE3-E5CE034F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75780-FF5C-2847-8ED3-ED611CB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08EB-2B65-2C45-8C0F-9511B373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E1501-E2C8-6A46-A545-8A8314B5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AD9A-DA82-B046-8C9F-0E926E00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9E4E1-0F25-DF41-A37A-418C860C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8715-2E98-E64E-8656-273752C2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06336-F226-4D4D-A04D-763CE45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5B40C-B5FF-1C40-AA44-0E0CA14B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DD96-F303-D043-AA1E-04BEE5F2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7572-ACE1-294B-B036-6B96D9E24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A3DB3-EB62-7744-9949-FCE8866A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BAD-9D65-FC44-BB64-6460789E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C304E-9A37-824E-A96F-712EE800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59495-F539-2A43-9088-89DA133C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2FB-E6F5-AC47-B04C-D7073131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E9C5-4C3D-5E44-9601-3C404732E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B36C6-3491-2E41-BA0E-83C3B9B02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B9B2A-C772-2346-AC43-187E221D8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75EE4-9376-9144-A900-726ADFA6A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7CB60-162A-284A-A878-A7243073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A50BA-8A8F-6241-931E-62BAD27B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4137F-B6E4-244A-B1D1-E2429CDC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9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5BD1-9881-734D-B8A9-88A3E36C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3241D-844D-674A-9989-F536FCC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C6AA3-1C65-DF4F-8ABA-D2CB765F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C836-19F5-1747-8B19-7C4905E0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516BC-2259-A340-8D38-C1619D20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9F6D9-233E-6C4B-A8FA-81999450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D9124-B3AA-C740-BE63-026E5AED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68A7-B2BA-AE4D-B303-073E4792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52AA-DB59-054F-901B-263E0AA1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E7185-9DD9-AB43-A9A8-A8302480F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C0244-EB01-C141-A49C-39152236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F4A9-1888-624C-92BF-D49801B7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823D0-AE14-CD4A-A075-B326FF66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D7B6-D002-824B-98A2-994D81CE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7271A-8597-4948-817A-304B598D2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1ABC-8111-E549-A16E-7C7182EDF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3FDF5-6106-694A-AB02-C74D893D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1DD0D-281D-C740-9996-B1B0E45E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5C817-BA48-3943-9394-8DF36036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E3090-F5B3-054F-9A30-4593BB2E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A15D-B2A8-D44D-A3C0-1E9A8283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2199-FB42-DB45-8D35-E7EEA85DC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393E-5C0C-664F-8796-DA91BCDB081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8AB2-FD44-3B43-BD60-8AF358D6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4705-174F-6749-A604-039C0D7D1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E90A-C3A8-7146-B53C-7D018CEA4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2BB6A-D8DA-8D46-9805-FCD1F0013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942D63C-0642-CE45-A66D-01E2A545124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Yellow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66567B9-F422-3C45-AE04-31CE3D4A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2" y="182019"/>
            <a:ext cx="1480175" cy="161943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BB9B924-2D81-0B49-B421-F94E68E38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978" y="5161758"/>
            <a:ext cx="147299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1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838D-F560-9D45-B9FC-33F920C8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8CAC5-C53D-FE4E-AAEB-7A56810E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3025A47-E655-4649-BE10-FE0B97992C8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60009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94EC-08E9-214C-8794-1EF4B015F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C3E6-23D2-B148-91E9-DBFA4E58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EEBFBB6-C34E-DB4F-B6C2-5B41C7D2E3B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52850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3546-4F83-3246-AB3A-3465E927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CA26-5EB7-BD44-91A0-F73C3AAD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C5406A4-7C3F-C14C-B555-D67749327A0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219923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3C17-AEB8-6C4F-A4C3-19B86A2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07C8-7F8E-9442-9B89-EE77C7FB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6046752-1EDA-0A48-B8BA-C47EFA7F144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263476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1412-21C1-5A48-91FD-F4F6F0B3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DE75-7E75-8F40-AF67-54C9F1B9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35E9802-8661-FF45-9607-4F2902218D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298446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73A1-E639-7C40-9543-903B579B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BD80-061E-4E4C-8E23-5D258C645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47211D3-C19C-8940-8F24-3DE2829A760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71235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F469-D6D0-0A44-B1B4-AE833BA3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3FE1-EF80-6C44-AFC3-582345CA6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58676C2-6898-C94C-BB86-B8D96EECD90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108152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9BF5-93E3-0845-B0F0-5772D1F9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FBB57-5ED2-7F45-89B8-49021AAC4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80350BB-B7A4-6344-B4E5-7F40E8E770E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72184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E052-FA07-CA46-B33D-8412903F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E7A7E-6019-2942-8830-1088D50E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B2FBD15-729D-1F41-B574-F596AC22F6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216934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F568-66C1-444A-AE3F-38479758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2EA8-1489-9647-B1DF-3599D4B2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FA25D7F-962A-404E-B57D-E6FF3602AB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6775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B02F-C8EC-A043-8325-92E1DA64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E8AF-13C7-F640-BCE0-CEAA9A4D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533F722-6F1D-0D48-9930-D1AC46E100D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832596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D160-39E4-E34F-B7E5-58F99C70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54C3-2B69-AA4A-8647-945DEE1A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ECA9734-F1E5-0C40-9B0D-F5A10142677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975020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ED5D-3B54-D84A-80E7-007D0C66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52FE-CB21-4F4B-B6C0-DD79A669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28AB13C-4DED-1046-A78B-0D5958367233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5832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D7E2-90F1-0544-99A1-1C294447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FB730-FDD6-E84E-B4A0-B617FD212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DF28C33-E36A-D04D-B59D-AC76D4D77F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0846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6889-C280-DD46-B396-FD8C2E11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B849-89D6-0348-8045-8A0D0A9A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87877B-2BAF-1F45-9166-7F458B6CEE9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374866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3945-FA60-0F45-B74A-07CE00EC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1EBE-9CD5-F645-9A3B-E0950314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1862BBE-DF2B-2046-85D1-ED94428B5AE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went</a:t>
            </a:r>
          </a:p>
        </p:txBody>
      </p:sp>
    </p:spTree>
    <p:extLst>
      <p:ext uri="{BB962C8B-B14F-4D97-AF65-F5344CB8AC3E}">
        <p14:creationId xmlns:p14="http://schemas.microsoft.com/office/powerpoint/2010/main" val="272183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D576-A38B-7749-84FC-43B3AF0C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D005-C1BC-834A-9B34-FAA59C1B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E80837-48BB-9649-865F-14AEF065E16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8052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968E-5F69-054A-B238-3C9C6446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4506E-0CD3-424C-AD81-D42B137D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91EEDE6-AAF7-7D40-9720-5DD54518A7F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86227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097B-DA31-144D-8DB5-F60288BA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7B24-9EAC-6E44-9C16-A1CBDA94C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4762827-03A2-D247-9B0C-B38B8054B69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39854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6722-F005-984F-A729-D4C299E4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31A5-5E3C-0245-AB29-32FCF77D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137DA2-D394-E24D-94AF-180EC68ABA8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24125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Dionne</cp:lastModifiedBy>
  <cp:revision>1</cp:revision>
  <dcterms:created xsi:type="dcterms:W3CDTF">2020-04-18T18:05:34Z</dcterms:created>
  <dcterms:modified xsi:type="dcterms:W3CDTF">2020-04-20T23:17:11Z</dcterms:modified>
</cp:coreProperties>
</file>